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Barlow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Barlow-regular.fntdata"/><Relationship Id="rId10" Type="http://schemas.openxmlformats.org/officeDocument/2006/relationships/slide" Target="slides/slide5.xml"/><Relationship Id="rId13" Type="http://schemas.openxmlformats.org/officeDocument/2006/relationships/font" Target="fonts/Barlow-italic.fntdata"/><Relationship Id="rId12" Type="http://schemas.openxmlformats.org/officeDocument/2006/relationships/font" Target="fonts/Barlow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Barlow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cf44d5914c_0_0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cf44d5914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cf44d5914c_0_69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2cf44d5914c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2e75da3a3a7_0_17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2e75da3a3a7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e75da3a3a7_0_45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e75da3a3a7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cf44d5914c_0_81:notes"/>
          <p:cNvSpPr/>
          <p:nvPr>
            <p:ph idx="2" type="sldImg"/>
          </p:nvPr>
        </p:nvSpPr>
        <p:spPr>
          <a:xfrm>
            <a:off x="381276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2cf44d5914c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5" name="Google Shape;55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uge appli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grpSp>
        <p:nvGrpSpPr>
          <p:cNvPr id="20" name="Google Shape;20;p4"/>
          <p:cNvGrpSpPr/>
          <p:nvPr/>
        </p:nvGrpSpPr>
        <p:grpSpPr>
          <a:xfrm>
            <a:off x="64868" y="136040"/>
            <a:ext cx="426462" cy="395865"/>
            <a:chOff x="-3808700" y="3628950"/>
            <a:chExt cx="296175" cy="274925"/>
          </a:xfrm>
        </p:grpSpPr>
        <p:sp>
          <p:nvSpPr>
            <p:cNvPr id="21" name="Google Shape;21;p4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uge appli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  <p:sp>
        <p:nvSpPr>
          <p:cNvPr id="31" name="Google Shape;31;p6"/>
          <p:cNvSpPr/>
          <p:nvPr/>
        </p:nvSpPr>
        <p:spPr>
          <a:xfrm>
            <a:off x="0" y="0"/>
            <a:ext cx="633600" cy="5143500"/>
          </a:xfrm>
          <a:prstGeom prst="rect">
            <a:avLst/>
          </a:prstGeom>
          <a:solidFill>
            <a:srgbClr val="E6334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2" name="Google Shape;32;p6"/>
          <p:cNvGrpSpPr/>
          <p:nvPr/>
        </p:nvGrpSpPr>
        <p:grpSpPr>
          <a:xfrm>
            <a:off x="64868" y="136040"/>
            <a:ext cx="426462" cy="395865"/>
            <a:chOff x="-3808700" y="3628950"/>
            <a:chExt cx="296175" cy="274925"/>
          </a:xfrm>
        </p:grpSpPr>
        <p:sp>
          <p:nvSpPr>
            <p:cNvPr id="33" name="Google Shape;33;p6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" name="Google Shape;34;p6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" name="Google Shape;35;p6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6" name="Google Shape;36;p6"/>
          <p:cNvSpPr txBox="1"/>
          <p:nvPr/>
        </p:nvSpPr>
        <p:spPr>
          <a:xfrm>
            <a:off x="633600" y="4625725"/>
            <a:ext cx="78033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Contenus produits par Emmaüs Connect et la Croix Rouge française en 2024 dans le cadre d'un projet soutenu par l'ANCT et l'Agefiph</a:t>
            </a:r>
            <a:endParaRPr i="1" sz="800">
              <a:solidFill>
                <a:srgbClr val="444746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fr" sz="800">
                <a:solidFill>
                  <a:srgbClr val="444746"/>
                </a:solidFill>
              </a:rPr>
              <a:t>Licence CC BY-NC-SA 4.0. - https://creativecommons.org/licenses/by-nc-sa/4.0/</a:t>
            </a:r>
            <a:endParaRPr sz="8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9" name="Google Shape;39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Google Shape;46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7" name="Google Shape;47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8" name="Google Shape;48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52" name="Google Shape;52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2.png"/><Relationship Id="rId7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10" Type="http://schemas.openxmlformats.org/officeDocument/2006/relationships/image" Target="../media/image14.png"/><Relationship Id="rId9" Type="http://schemas.openxmlformats.org/officeDocument/2006/relationships/image" Target="../media/image8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3.png"/><Relationship Id="rId7" Type="http://schemas.openxmlformats.org/officeDocument/2006/relationships/image" Target="../media/image9.png"/><Relationship Id="rId8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13.png"/><Relationship Id="rId5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3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086325" y="0"/>
            <a:ext cx="2208109" cy="423095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3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1 sur 5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65" name="Google Shape;65;p13"/>
          <p:cNvPicPr preferRelativeResize="0"/>
          <p:nvPr/>
        </p:nvPicPr>
        <p:blipFill rotWithShape="1">
          <a:blip r:embed="rId4">
            <a:alphaModFix/>
          </a:blip>
          <a:srcRect b="5027" l="0" r="0" t="5027"/>
          <a:stretch/>
        </p:blipFill>
        <p:spPr>
          <a:xfrm>
            <a:off x="1260887" y="503584"/>
            <a:ext cx="1625537" cy="305004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3"/>
          <p:cNvSpPr/>
          <p:nvPr/>
        </p:nvSpPr>
        <p:spPr>
          <a:xfrm>
            <a:off x="785725" y="127506"/>
            <a:ext cx="716100" cy="695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13"/>
          <p:cNvSpPr txBox="1"/>
          <p:nvPr/>
        </p:nvSpPr>
        <p:spPr>
          <a:xfrm>
            <a:off x="1003660" y="253025"/>
            <a:ext cx="280200" cy="4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1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68" name="Google Shape;68;p13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20496" y="0"/>
            <a:ext cx="2208109" cy="423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18069" y="671615"/>
            <a:ext cx="1644403" cy="288772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/>
          <p:nvPr/>
        </p:nvSpPr>
        <p:spPr>
          <a:xfrm>
            <a:off x="1470125" y="1976145"/>
            <a:ext cx="691500" cy="6954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1" name="Google Shape;7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460987">
            <a:off x="1768827" y="2199279"/>
            <a:ext cx="1203441" cy="123553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18069" y="670201"/>
            <a:ext cx="1668695" cy="2890528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3"/>
          <p:cNvSpPr/>
          <p:nvPr/>
        </p:nvSpPr>
        <p:spPr>
          <a:xfrm>
            <a:off x="4019896" y="127506"/>
            <a:ext cx="716100" cy="695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3"/>
          <p:cNvSpPr txBox="1"/>
          <p:nvPr/>
        </p:nvSpPr>
        <p:spPr>
          <a:xfrm>
            <a:off x="4237831" y="253025"/>
            <a:ext cx="280200" cy="44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2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75" name="Google Shape;75;p13"/>
          <p:cNvSpPr/>
          <p:nvPr/>
        </p:nvSpPr>
        <p:spPr>
          <a:xfrm>
            <a:off x="5724887" y="874748"/>
            <a:ext cx="509100" cy="3129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6" name="Google Shape;7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7460987">
            <a:off x="5905440" y="895321"/>
            <a:ext cx="1203441" cy="123553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7" name="Google Shape;77;p13"/>
          <p:cNvGrpSpPr/>
          <p:nvPr/>
        </p:nvGrpSpPr>
        <p:grpSpPr>
          <a:xfrm>
            <a:off x="64868" y="136040"/>
            <a:ext cx="426462" cy="395865"/>
            <a:chOff x="-3808700" y="3628950"/>
            <a:chExt cx="296175" cy="274925"/>
          </a:xfrm>
        </p:grpSpPr>
        <p:sp>
          <p:nvSpPr>
            <p:cNvPr id="78" name="Google Shape;78;p13"/>
            <p:cNvSpPr/>
            <p:nvPr/>
          </p:nvSpPr>
          <p:spPr>
            <a:xfrm>
              <a:off x="-3665972" y="3680950"/>
              <a:ext cx="51200" cy="51225"/>
            </a:xfrm>
            <a:custGeom>
              <a:rect b="b" l="l" r="r" t="t"/>
              <a:pathLst>
                <a:path extrusionOk="0" h="2049" w="2048">
                  <a:moveTo>
                    <a:pt x="1008" y="0"/>
                  </a:moveTo>
                  <a:cubicBezTo>
                    <a:pt x="441" y="0"/>
                    <a:pt x="0" y="473"/>
                    <a:pt x="0" y="1040"/>
                  </a:cubicBezTo>
                  <a:cubicBezTo>
                    <a:pt x="0" y="1607"/>
                    <a:pt x="441" y="2048"/>
                    <a:pt x="1008" y="2048"/>
                  </a:cubicBezTo>
                  <a:cubicBezTo>
                    <a:pt x="1575" y="2048"/>
                    <a:pt x="2048" y="1607"/>
                    <a:pt x="2048" y="1040"/>
                  </a:cubicBezTo>
                  <a:cubicBezTo>
                    <a:pt x="2048" y="473"/>
                    <a:pt x="1575" y="0"/>
                    <a:pt x="10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79" name="Google Shape;79;p13"/>
            <p:cNvSpPr/>
            <p:nvPr/>
          </p:nvSpPr>
          <p:spPr>
            <a:xfrm>
              <a:off x="-3808700" y="3664400"/>
              <a:ext cx="296175" cy="239475"/>
            </a:xfrm>
            <a:custGeom>
              <a:rect b="b" l="l" r="r" t="t"/>
              <a:pathLst>
                <a:path extrusionOk="0" h="9579" w="11847">
                  <a:moveTo>
                    <a:pt x="3970" y="8223"/>
                  </a:moveTo>
                  <a:cubicBezTo>
                    <a:pt x="4159" y="8223"/>
                    <a:pt x="4316" y="8381"/>
                    <a:pt x="4316" y="8570"/>
                  </a:cubicBezTo>
                  <a:cubicBezTo>
                    <a:pt x="4316" y="8791"/>
                    <a:pt x="4159" y="8948"/>
                    <a:pt x="3970" y="8948"/>
                  </a:cubicBezTo>
                  <a:cubicBezTo>
                    <a:pt x="3781" y="8948"/>
                    <a:pt x="3623" y="8791"/>
                    <a:pt x="3623" y="8570"/>
                  </a:cubicBezTo>
                  <a:cubicBezTo>
                    <a:pt x="3623" y="8349"/>
                    <a:pt x="3781" y="8223"/>
                    <a:pt x="3970" y="8223"/>
                  </a:cubicBezTo>
                  <a:close/>
                  <a:moveTo>
                    <a:pt x="8727" y="8223"/>
                  </a:moveTo>
                  <a:cubicBezTo>
                    <a:pt x="8916" y="8223"/>
                    <a:pt x="9074" y="8381"/>
                    <a:pt x="9074" y="8570"/>
                  </a:cubicBezTo>
                  <a:cubicBezTo>
                    <a:pt x="9074" y="8791"/>
                    <a:pt x="8916" y="8948"/>
                    <a:pt x="8727" y="8948"/>
                  </a:cubicBezTo>
                  <a:cubicBezTo>
                    <a:pt x="8538" y="8948"/>
                    <a:pt x="8381" y="8791"/>
                    <a:pt x="8381" y="8570"/>
                  </a:cubicBezTo>
                  <a:cubicBezTo>
                    <a:pt x="8412" y="8349"/>
                    <a:pt x="8538" y="8223"/>
                    <a:pt x="8727" y="8223"/>
                  </a:cubicBezTo>
                  <a:close/>
                  <a:moveTo>
                    <a:pt x="473" y="1"/>
                  </a:moveTo>
                  <a:cubicBezTo>
                    <a:pt x="32" y="1"/>
                    <a:pt x="0" y="662"/>
                    <a:pt x="473" y="662"/>
                  </a:cubicBezTo>
                  <a:lnTo>
                    <a:pt x="819" y="662"/>
                  </a:lnTo>
                  <a:cubicBezTo>
                    <a:pt x="977" y="662"/>
                    <a:pt x="1134" y="788"/>
                    <a:pt x="1166" y="946"/>
                  </a:cubicBezTo>
                  <a:lnTo>
                    <a:pt x="2143" y="6428"/>
                  </a:lnTo>
                  <a:cubicBezTo>
                    <a:pt x="1481" y="7058"/>
                    <a:pt x="1922" y="8192"/>
                    <a:pt x="2867" y="8192"/>
                  </a:cubicBezTo>
                  <a:lnTo>
                    <a:pt x="2930" y="8192"/>
                  </a:lnTo>
                  <a:cubicBezTo>
                    <a:pt x="2899" y="8318"/>
                    <a:pt x="2867" y="8412"/>
                    <a:pt x="2867" y="8538"/>
                  </a:cubicBezTo>
                  <a:cubicBezTo>
                    <a:pt x="2867" y="9106"/>
                    <a:pt x="3340" y="9578"/>
                    <a:pt x="3875" y="9578"/>
                  </a:cubicBezTo>
                  <a:cubicBezTo>
                    <a:pt x="4442" y="9578"/>
                    <a:pt x="4915" y="9106"/>
                    <a:pt x="4915" y="8538"/>
                  </a:cubicBezTo>
                  <a:cubicBezTo>
                    <a:pt x="4915" y="8412"/>
                    <a:pt x="4884" y="8318"/>
                    <a:pt x="4821" y="8192"/>
                  </a:cubicBezTo>
                  <a:lnTo>
                    <a:pt x="7719" y="8192"/>
                  </a:lnTo>
                  <a:cubicBezTo>
                    <a:pt x="7656" y="8318"/>
                    <a:pt x="7624" y="8412"/>
                    <a:pt x="7624" y="8538"/>
                  </a:cubicBezTo>
                  <a:cubicBezTo>
                    <a:pt x="7624" y="9106"/>
                    <a:pt x="8097" y="9578"/>
                    <a:pt x="8664" y="9578"/>
                  </a:cubicBezTo>
                  <a:cubicBezTo>
                    <a:pt x="9200" y="9578"/>
                    <a:pt x="9672" y="9106"/>
                    <a:pt x="9672" y="8538"/>
                  </a:cubicBezTo>
                  <a:cubicBezTo>
                    <a:pt x="9672" y="8412"/>
                    <a:pt x="9641" y="8318"/>
                    <a:pt x="9609" y="8192"/>
                  </a:cubicBezTo>
                  <a:lnTo>
                    <a:pt x="9987" y="8192"/>
                  </a:lnTo>
                  <a:cubicBezTo>
                    <a:pt x="10176" y="8192"/>
                    <a:pt x="10334" y="8034"/>
                    <a:pt x="10334" y="7845"/>
                  </a:cubicBezTo>
                  <a:cubicBezTo>
                    <a:pt x="10334" y="7625"/>
                    <a:pt x="10176" y="7467"/>
                    <a:pt x="9987" y="7467"/>
                  </a:cubicBezTo>
                  <a:lnTo>
                    <a:pt x="2773" y="7467"/>
                  </a:lnTo>
                  <a:cubicBezTo>
                    <a:pt x="2759" y="7470"/>
                    <a:pt x="2746" y="7471"/>
                    <a:pt x="2733" y="7471"/>
                  </a:cubicBezTo>
                  <a:cubicBezTo>
                    <a:pt x="2459" y="7471"/>
                    <a:pt x="2477" y="6837"/>
                    <a:pt x="2899" y="6837"/>
                  </a:cubicBezTo>
                  <a:lnTo>
                    <a:pt x="10145" y="6837"/>
                  </a:lnTo>
                  <a:cubicBezTo>
                    <a:pt x="10302" y="6837"/>
                    <a:pt x="10428" y="6774"/>
                    <a:pt x="10460" y="6617"/>
                  </a:cubicBezTo>
                  <a:lnTo>
                    <a:pt x="11815" y="2553"/>
                  </a:lnTo>
                  <a:cubicBezTo>
                    <a:pt x="11846" y="2427"/>
                    <a:pt x="11815" y="2332"/>
                    <a:pt x="11752" y="2238"/>
                  </a:cubicBezTo>
                  <a:cubicBezTo>
                    <a:pt x="11657" y="2080"/>
                    <a:pt x="11500" y="2048"/>
                    <a:pt x="10775" y="2048"/>
                  </a:cubicBezTo>
                  <a:lnTo>
                    <a:pt x="10491" y="2048"/>
                  </a:lnTo>
                  <a:lnTo>
                    <a:pt x="10491" y="2395"/>
                  </a:lnTo>
                  <a:cubicBezTo>
                    <a:pt x="10491" y="2584"/>
                    <a:pt x="10334" y="2742"/>
                    <a:pt x="10145" y="2742"/>
                  </a:cubicBezTo>
                  <a:lnTo>
                    <a:pt x="9641" y="2742"/>
                  </a:lnTo>
                  <a:cubicBezTo>
                    <a:pt x="9609" y="2868"/>
                    <a:pt x="9546" y="2962"/>
                    <a:pt x="9515" y="3057"/>
                  </a:cubicBezTo>
                  <a:lnTo>
                    <a:pt x="9861" y="3435"/>
                  </a:lnTo>
                  <a:cubicBezTo>
                    <a:pt x="9987" y="3529"/>
                    <a:pt x="9987" y="3781"/>
                    <a:pt x="9861" y="3907"/>
                  </a:cubicBezTo>
                  <a:lnTo>
                    <a:pt x="8885" y="4884"/>
                  </a:lnTo>
                  <a:cubicBezTo>
                    <a:pt x="8822" y="4947"/>
                    <a:pt x="8735" y="4978"/>
                    <a:pt x="8648" y="4978"/>
                  </a:cubicBezTo>
                  <a:cubicBezTo>
                    <a:pt x="8562" y="4978"/>
                    <a:pt x="8475" y="4947"/>
                    <a:pt x="8412" y="4884"/>
                  </a:cubicBezTo>
                  <a:lnTo>
                    <a:pt x="8066" y="4537"/>
                  </a:lnTo>
                  <a:cubicBezTo>
                    <a:pt x="7971" y="4569"/>
                    <a:pt x="7877" y="4600"/>
                    <a:pt x="7751" y="4632"/>
                  </a:cubicBezTo>
                  <a:lnTo>
                    <a:pt x="7751" y="5167"/>
                  </a:lnTo>
                  <a:cubicBezTo>
                    <a:pt x="7751" y="5356"/>
                    <a:pt x="7593" y="5514"/>
                    <a:pt x="7404" y="5514"/>
                  </a:cubicBezTo>
                  <a:lnTo>
                    <a:pt x="5986" y="5514"/>
                  </a:lnTo>
                  <a:cubicBezTo>
                    <a:pt x="5766" y="5514"/>
                    <a:pt x="5608" y="5356"/>
                    <a:pt x="5608" y="5167"/>
                  </a:cubicBezTo>
                  <a:lnTo>
                    <a:pt x="5608" y="4632"/>
                  </a:lnTo>
                  <a:cubicBezTo>
                    <a:pt x="5514" y="4600"/>
                    <a:pt x="5419" y="4569"/>
                    <a:pt x="5293" y="4537"/>
                  </a:cubicBezTo>
                  <a:lnTo>
                    <a:pt x="4947" y="4884"/>
                  </a:lnTo>
                  <a:cubicBezTo>
                    <a:pt x="4884" y="4947"/>
                    <a:pt x="4797" y="4978"/>
                    <a:pt x="4710" y="4978"/>
                  </a:cubicBezTo>
                  <a:cubicBezTo>
                    <a:pt x="4624" y="4978"/>
                    <a:pt x="4537" y="4947"/>
                    <a:pt x="4474" y="4884"/>
                  </a:cubicBezTo>
                  <a:lnTo>
                    <a:pt x="3497" y="3907"/>
                  </a:lnTo>
                  <a:cubicBezTo>
                    <a:pt x="3371" y="3781"/>
                    <a:pt x="3371" y="3529"/>
                    <a:pt x="3497" y="3435"/>
                  </a:cubicBezTo>
                  <a:lnTo>
                    <a:pt x="3844" y="3057"/>
                  </a:lnTo>
                  <a:cubicBezTo>
                    <a:pt x="3812" y="2994"/>
                    <a:pt x="3781" y="2868"/>
                    <a:pt x="3718" y="2742"/>
                  </a:cubicBezTo>
                  <a:lnTo>
                    <a:pt x="3214" y="2742"/>
                  </a:lnTo>
                  <a:cubicBezTo>
                    <a:pt x="3025" y="2742"/>
                    <a:pt x="2867" y="2584"/>
                    <a:pt x="2867" y="2395"/>
                  </a:cubicBezTo>
                  <a:lnTo>
                    <a:pt x="2867" y="2048"/>
                  </a:lnTo>
                  <a:lnTo>
                    <a:pt x="2080" y="2048"/>
                  </a:lnTo>
                  <a:lnTo>
                    <a:pt x="1828" y="820"/>
                  </a:lnTo>
                  <a:cubicBezTo>
                    <a:pt x="1765" y="347"/>
                    <a:pt x="1324" y="1"/>
                    <a:pt x="81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0" name="Google Shape;80;p13"/>
            <p:cNvSpPr/>
            <p:nvPr/>
          </p:nvSpPr>
          <p:spPr>
            <a:xfrm>
              <a:off x="-3718359" y="3628950"/>
              <a:ext cx="155975" cy="156775"/>
            </a:xfrm>
            <a:custGeom>
              <a:rect b="b" l="l" r="r" t="t"/>
              <a:pathLst>
                <a:path extrusionOk="0" h="6271" w="6239">
                  <a:moveTo>
                    <a:pt x="3056" y="1419"/>
                  </a:moveTo>
                  <a:cubicBezTo>
                    <a:pt x="4001" y="1419"/>
                    <a:pt x="4758" y="2175"/>
                    <a:pt x="4758" y="3120"/>
                  </a:cubicBezTo>
                  <a:cubicBezTo>
                    <a:pt x="4758" y="4065"/>
                    <a:pt x="4001" y="4821"/>
                    <a:pt x="3056" y="4821"/>
                  </a:cubicBezTo>
                  <a:cubicBezTo>
                    <a:pt x="2111" y="4821"/>
                    <a:pt x="1355" y="4065"/>
                    <a:pt x="1355" y="3120"/>
                  </a:cubicBezTo>
                  <a:cubicBezTo>
                    <a:pt x="1355" y="2175"/>
                    <a:pt x="2111" y="1419"/>
                    <a:pt x="3056" y="1419"/>
                  </a:cubicBezTo>
                  <a:close/>
                  <a:moveTo>
                    <a:pt x="2773" y="1"/>
                  </a:moveTo>
                  <a:lnTo>
                    <a:pt x="2773" y="442"/>
                  </a:lnTo>
                  <a:cubicBezTo>
                    <a:pt x="2773" y="600"/>
                    <a:pt x="2678" y="726"/>
                    <a:pt x="2521" y="757"/>
                  </a:cubicBezTo>
                  <a:cubicBezTo>
                    <a:pt x="2300" y="789"/>
                    <a:pt x="2080" y="915"/>
                    <a:pt x="1891" y="1041"/>
                  </a:cubicBezTo>
                  <a:cubicBezTo>
                    <a:pt x="1846" y="1063"/>
                    <a:pt x="1793" y="1073"/>
                    <a:pt x="1739" y="1073"/>
                  </a:cubicBezTo>
                  <a:cubicBezTo>
                    <a:pt x="1639" y="1073"/>
                    <a:pt x="1531" y="1039"/>
                    <a:pt x="1450" y="978"/>
                  </a:cubicBezTo>
                  <a:lnTo>
                    <a:pt x="1135" y="663"/>
                  </a:lnTo>
                  <a:lnTo>
                    <a:pt x="662" y="1135"/>
                  </a:lnTo>
                  <a:lnTo>
                    <a:pt x="977" y="1450"/>
                  </a:lnTo>
                  <a:cubicBezTo>
                    <a:pt x="1103" y="1576"/>
                    <a:pt x="1103" y="1734"/>
                    <a:pt x="1009" y="1891"/>
                  </a:cubicBezTo>
                  <a:cubicBezTo>
                    <a:pt x="883" y="2080"/>
                    <a:pt x="819" y="2301"/>
                    <a:pt x="725" y="2521"/>
                  </a:cubicBezTo>
                  <a:cubicBezTo>
                    <a:pt x="693" y="2679"/>
                    <a:pt x="599" y="2805"/>
                    <a:pt x="410" y="2805"/>
                  </a:cubicBezTo>
                  <a:lnTo>
                    <a:pt x="0" y="2805"/>
                  </a:lnTo>
                  <a:lnTo>
                    <a:pt x="0" y="3466"/>
                  </a:lnTo>
                  <a:lnTo>
                    <a:pt x="410" y="3466"/>
                  </a:lnTo>
                  <a:cubicBezTo>
                    <a:pt x="567" y="3466"/>
                    <a:pt x="693" y="3593"/>
                    <a:pt x="725" y="3750"/>
                  </a:cubicBezTo>
                  <a:cubicBezTo>
                    <a:pt x="788" y="3939"/>
                    <a:pt x="883" y="4191"/>
                    <a:pt x="1009" y="4380"/>
                  </a:cubicBezTo>
                  <a:cubicBezTo>
                    <a:pt x="1103" y="4506"/>
                    <a:pt x="1040" y="4695"/>
                    <a:pt x="977" y="4821"/>
                  </a:cubicBezTo>
                  <a:lnTo>
                    <a:pt x="662" y="5136"/>
                  </a:lnTo>
                  <a:lnTo>
                    <a:pt x="1135" y="5609"/>
                  </a:lnTo>
                  <a:lnTo>
                    <a:pt x="1450" y="5294"/>
                  </a:lnTo>
                  <a:cubicBezTo>
                    <a:pt x="1523" y="5220"/>
                    <a:pt x="1608" y="5189"/>
                    <a:pt x="1697" y="5189"/>
                  </a:cubicBezTo>
                  <a:cubicBezTo>
                    <a:pt x="1760" y="5189"/>
                    <a:pt x="1825" y="5205"/>
                    <a:pt x="1891" y="5231"/>
                  </a:cubicBezTo>
                  <a:cubicBezTo>
                    <a:pt x="2080" y="5357"/>
                    <a:pt x="2269" y="5451"/>
                    <a:pt x="2521" y="5514"/>
                  </a:cubicBezTo>
                  <a:cubicBezTo>
                    <a:pt x="2678" y="5546"/>
                    <a:pt x="2773" y="5672"/>
                    <a:pt x="2773" y="5829"/>
                  </a:cubicBezTo>
                  <a:lnTo>
                    <a:pt x="2773" y="6270"/>
                  </a:lnTo>
                  <a:lnTo>
                    <a:pt x="3466" y="6270"/>
                  </a:lnTo>
                  <a:lnTo>
                    <a:pt x="3466" y="5829"/>
                  </a:lnTo>
                  <a:cubicBezTo>
                    <a:pt x="3466" y="5672"/>
                    <a:pt x="3560" y="5546"/>
                    <a:pt x="3718" y="5514"/>
                  </a:cubicBezTo>
                  <a:cubicBezTo>
                    <a:pt x="3938" y="5483"/>
                    <a:pt x="4159" y="5357"/>
                    <a:pt x="4348" y="5231"/>
                  </a:cubicBezTo>
                  <a:cubicBezTo>
                    <a:pt x="4393" y="5208"/>
                    <a:pt x="4445" y="5198"/>
                    <a:pt x="4500" y="5198"/>
                  </a:cubicBezTo>
                  <a:cubicBezTo>
                    <a:pt x="4600" y="5198"/>
                    <a:pt x="4708" y="5233"/>
                    <a:pt x="4789" y="5294"/>
                  </a:cubicBezTo>
                  <a:lnTo>
                    <a:pt x="5104" y="5609"/>
                  </a:lnTo>
                  <a:lnTo>
                    <a:pt x="5577" y="5136"/>
                  </a:lnTo>
                  <a:lnTo>
                    <a:pt x="5262" y="4821"/>
                  </a:lnTo>
                  <a:cubicBezTo>
                    <a:pt x="5136" y="4695"/>
                    <a:pt x="5136" y="4538"/>
                    <a:pt x="5230" y="4380"/>
                  </a:cubicBezTo>
                  <a:cubicBezTo>
                    <a:pt x="5356" y="4191"/>
                    <a:pt x="5419" y="3971"/>
                    <a:pt x="5514" y="3750"/>
                  </a:cubicBezTo>
                  <a:cubicBezTo>
                    <a:pt x="5545" y="3593"/>
                    <a:pt x="5671" y="3466"/>
                    <a:pt x="5829" y="3466"/>
                  </a:cubicBezTo>
                  <a:lnTo>
                    <a:pt x="6238" y="3466"/>
                  </a:lnTo>
                  <a:lnTo>
                    <a:pt x="6238" y="2805"/>
                  </a:lnTo>
                  <a:lnTo>
                    <a:pt x="5829" y="2805"/>
                  </a:lnTo>
                  <a:cubicBezTo>
                    <a:pt x="5671" y="2805"/>
                    <a:pt x="5545" y="2679"/>
                    <a:pt x="5514" y="2521"/>
                  </a:cubicBezTo>
                  <a:cubicBezTo>
                    <a:pt x="5451" y="2332"/>
                    <a:pt x="5356" y="2080"/>
                    <a:pt x="5230" y="1891"/>
                  </a:cubicBezTo>
                  <a:cubicBezTo>
                    <a:pt x="5136" y="1765"/>
                    <a:pt x="5199" y="1576"/>
                    <a:pt x="5262" y="1450"/>
                  </a:cubicBezTo>
                  <a:lnTo>
                    <a:pt x="5577" y="1135"/>
                  </a:lnTo>
                  <a:lnTo>
                    <a:pt x="5104" y="663"/>
                  </a:lnTo>
                  <a:lnTo>
                    <a:pt x="4789" y="978"/>
                  </a:lnTo>
                  <a:cubicBezTo>
                    <a:pt x="4715" y="1051"/>
                    <a:pt x="4641" y="1082"/>
                    <a:pt x="4555" y="1082"/>
                  </a:cubicBezTo>
                  <a:cubicBezTo>
                    <a:pt x="4494" y="1082"/>
                    <a:pt x="4426" y="1067"/>
                    <a:pt x="4348" y="1041"/>
                  </a:cubicBezTo>
                  <a:cubicBezTo>
                    <a:pt x="4159" y="915"/>
                    <a:pt x="3970" y="820"/>
                    <a:pt x="3718" y="757"/>
                  </a:cubicBezTo>
                  <a:cubicBezTo>
                    <a:pt x="3560" y="726"/>
                    <a:pt x="3466" y="600"/>
                    <a:pt x="3466" y="442"/>
                  </a:cubicBezTo>
                  <a:lnTo>
                    <a:pt x="346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4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995577" y="0"/>
            <a:ext cx="2315965" cy="4411949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4"/>
          <p:cNvSpPr txBox="1"/>
          <p:nvPr/>
        </p:nvSpPr>
        <p:spPr>
          <a:xfrm>
            <a:off x="725787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2 sur 5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87" name="Google Shape;87;p14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507373" y="0"/>
            <a:ext cx="2315965" cy="441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4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714596" y="727433"/>
            <a:ext cx="1670785" cy="306051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4"/>
          <p:cNvSpPr/>
          <p:nvPr/>
        </p:nvSpPr>
        <p:spPr>
          <a:xfrm>
            <a:off x="4192089" y="132960"/>
            <a:ext cx="751200" cy="725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4"/>
          <p:cNvSpPr txBox="1"/>
          <p:nvPr/>
        </p:nvSpPr>
        <p:spPr>
          <a:xfrm>
            <a:off x="4420669" y="263850"/>
            <a:ext cx="294000" cy="4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91" name="Google Shape;9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70288">
            <a:off x="1463180" y="686095"/>
            <a:ext cx="1257255" cy="1293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02800" y="706214"/>
            <a:ext cx="1695280" cy="3014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02361" y="706214"/>
            <a:ext cx="1695280" cy="30817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202800" y="678187"/>
            <a:ext cx="1695280" cy="3042208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4"/>
          <p:cNvSpPr/>
          <p:nvPr/>
        </p:nvSpPr>
        <p:spPr>
          <a:xfrm>
            <a:off x="680293" y="132960"/>
            <a:ext cx="751200" cy="725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14"/>
          <p:cNvSpPr txBox="1"/>
          <p:nvPr/>
        </p:nvSpPr>
        <p:spPr>
          <a:xfrm>
            <a:off x="908873" y="187650"/>
            <a:ext cx="294000" cy="4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3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97" name="Google Shape;97;p14"/>
          <p:cNvSpPr/>
          <p:nvPr/>
        </p:nvSpPr>
        <p:spPr>
          <a:xfrm>
            <a:off x="1261424" y="727422"/>
            <a:ext cx="1173300" cy="326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3848435">
            <a:off x="676870" y="816146"/>
            <a:ext cx="1246352" cy="1304397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4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507373" y="0"/>
            <a:ext cx="2315965" cy="4411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70288">
            <a:off x="4974976" y="686095"/>
            <a:ext cx="1257255" cy="12938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14596" y="706214"/>
            <a:ext cx="1695280" cy="3014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14596" y="678187"/>
            <a:ext cx="1695280" cy="3042208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4"/>
          <p:cNvSpPr/>
          <p:nvPr/>
        </p:nvSpPr>
        <p:spPr>
          <a:xfrm>
            <a:off x="4192089" y="132960"/>
            <a:ext cx="751200" cy="7254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4"/>
          <p:cNvSpPr txBox="1"/>
          <p:nvPr/>
        </p:nvSpPr>
        <p:spPr>
          <a:xfrm>
            <a:off x="4420669" y="187650"/>
            <a:ext cx="294000" cy="4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05" name="Google Shape;105;p14"/>
          <p:cNvSpPr/>
          <p:nvPr/>
        </p:nvSpPr>
        <p:spPr>
          <a:xfrm>
            <a:off x="5652537" y="727422"/>
            <a:ext cx="294000" cy="3264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6" name="Google Shape;106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070618" y="1863966"/>
            <a:ext cx="1082057" cy="10099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003523" y="482648"/>
            <a:ext cx="986861" cy="921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114626" y="1780793"/>
            <a:ext cx="1021955" cy="9538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076215" y="152400"/>
            <a:ext cx="2133843" cy="4155526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5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3 sur 5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15" name="Google Shape;115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11852" y="152400"/>
            <a:ext cx="2133843" cy="415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5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4502780" y="837554"/>
            <a:ext cx="1539400" cy="2882632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5"/>
          <p:cNvSpPr/>
          <p:nvPr/>
        </p:nvSpPr>
        <p:spPr>
          <a:xfrm>
            <a:off x="4021362" y="277632"/>
            <a:ext cx="692100" cy="683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5"/>
          <p:cNvSpPr txBox="1"/>
          <p:nvPr/>
        </p:nvSpPr>
        <p:spPr>
          <a:xfrm>
            <a:off x="4231967" y="400915"/>
            <a:ext cx="270900" cy="4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19" name="Google Shape;119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35084">
            <a:off x="1498258" y="808360"/>
            <a:ext cx="1175966" cy="1199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491506" y="817568"/>
            <a:ext cx="1561968" cy="29026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5"/>
          <p:cNvPicPr preferRelativeResize="0"/>
          <p:nvPr/>
        </p:nvPicPr>
        <p:blipFill rotWithShape="1">
          <a:blip r:embed="rId7">
            <a:alphaModFix/>
          </a:blip>
          <a:srcRect b="-1255" l="0" r="0" t="0"/>
          <a:stretch/>
        </p:blipFill>
        <p:spPr>
          <a:xfrm>
            <a:off x="1267143" y="768279"/>
            <a:ext cx="1561968" cy="2882632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5"/>
          <p:cNvSpPr/>
          <p:nvPr/>
        </p:nvSpPr>
        <p:spPr>
          <a:xfrm>
            <a:off x="785725" y="277632"/>
            <a:ext cx="692100" cy="683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5"/>
          <p:cNvSpPr txBox="1"/>
          <p:nvPr/>
        </p:nvSpPr>
        <p:spPr>
          <a:xfrm>
            <a:off x="996330" y="400915"/>
            <a:ext cx="270900" cy="4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5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24" name="Google Shape;124;p15"/>
          <p:cNvSpPr/>
          <p:nvPr/>
        </p:nvSpPr>
        <p:spPr>
          <a:xfrm>
            <a:off x="1321157" y="837544"/>
            <a:ext cx="1080900" cy="307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5" name="Google Shape;125;p15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311852" y="152400"/>
            <a:ext cx="2133843" cy="4155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35084">
            <a:off x="4733895" y="808360"/>
            <a:ext cx="1175966" cy="1199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502780" y="817568"/>
            <a:ext cx="1561968" cy="2838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15"/>
          <p:cNvPicPr preferRelativeResize="0"/>
          <p:nvPr/>
        </p:nvPicPr>
        <p:blipFill rotWithShape="1">
          <a:blip r:embed="rId7">
            <a:alphaModFix/>
          </a:blip>
          <a:srcRect b="14436" l="0" r="0" t="-7693"/>
          <a:stretch/>
        </p:blipFill>
        <p:spPr>
          <a:xfrm>
            <a:off x="4519257" y="545059"/>
            <a:ext cx="1561968" cy="3088616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15"/>
          <p:cNvSpPr/>
          <p:nvPr/>
        </p:nvSpPr>
        <p:spPr>
          <a:xfrm>
            <a:off x="4021362" y="277632"/>
            <a:ext cx="692100" cy="6831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5"/>
          <p:cNvSpPr txBox="1"/>
          <p:nvPr/>
        </p:nvSpPr>
        <p:spPr>
          <a:xfrm>
            <a:off x="4231967" y="400915"/>
            <a:ext cx="270900" cy="43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6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31" name="Google Shape;131;p15"/>
          <p:cNvSpPr/>
          <p:nvPr/>
        </p:nvSpPr>
        <p:spPr>
          <a:xfrm>
            <a:off x="5571580" y="2229995"/>
            <a:ext cx="509700" cy="307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32" name="Google Shape;132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048449" y="1116968"/>
            <a:ext cx="940310" cy="897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610930">
            <a:off x="5780547" y="2189080"/>
            <a:ext cx="1178594" cy="1196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327275" y="0"/>
            <a:ext cx="2298822" cy="4396874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6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4 sur 5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40" name="Google Shape;140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813077" y="0"/>
            <a:ext cx="2298822" cy="4396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6"/>
          <p:cNvPicPr preferRelativeResize="0"/>
          <p:nvPr/>
        </p:nvPicPr>
        <p:blipFill rotWithShape="1">
          <a:blip r:embed="rId4">
            <a:alphaModFix/>
          </a:blip>
          <a:srcRect b="5846" l="0" r="0" t="5837"/>
          <a:stretch/>
        </p:blipFill>
        <p:spPr>
          <a:xfrm>
            <a:off x="5018767" y="724947"/>
            <a:ext cx="1658419" cy="3050056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6"/>
          <p:cNvSpPr/>
          <p:nvPr/>
        </p:nvSpPr>
        <p:spPr>
          <a:xfrm>
            <a:off x="4500127" y="132506"/>
            <a:ext cx="745500" cy="723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16"/>
          <p:cNvSpPr txBox="1"/>
          <p:nvPr/>
        </p:nvSpPr>
        <p:spPr>
          <a:xfrm>
            <a:off x="4727016" y="262948"/>
            <a:ext cx="2919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4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pic>
        <p:nvPicPr>
          <p:cNvPr id="144" name="Google Shape;144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63861">
            <a:off x="1789715" y="685647"/>
            <a:ext cx="1251352" cy="1285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06622" y="703801"/>
            <a:ext cx="1682732" cy="3071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6"/>
          <p:cNvPicPr preferRelativeResize="0"/>
          <p:nvPr/>
        </p:nvPicPr>
        <p:blipFill rotWithShape="1">
          <a:blip r:embed="rId7">
            <a:alphaModFix/>
          </a:blip>
          <a:srcRect b="6484" l="0" r="0" t="6475"/>
          <a:stretch/>
        </p:blipFill>
        <p:spPr>
          <a:xfrm>
            <a:off x="1532965" y="651649"/>
            <a:ext cx="1682732" cy="3050056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16"/>
          <p:cNvSpPr/>
          <p:nvPr/>
        </p:nvSpPr>
        <p:spPr>
          <a:xfrm>
            <a:off x="1014325" y="132506"/>
            <a:ext cx="745500" cy="723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16"/>
          <p:cNvSpPr txBox="1"/>
          <p:nvPr/>
        </p:nvSpPr>
        <p:spPr>
          <a:xfrm>
            <a:off x="1241213" y="262948"/>
            <a:ext cx="2919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7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49" name="Google Shape;149;p16"/>
          <p:cNvSpPr/>
          <p:nvPr/>
        </p:nvSpPr>
        <p:spPr>
          <a:xfrm>
            <a:off x="1625410" y="1955343"/>
            <a:ext cx="1629300" cy="325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50" name="Google Shape;150;p16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4813077" y="0"/>
            <a:ext cx="2298822" cy="43968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7463861">
            <a:off x="5275518" y="685647"/>
            <a:ext cx="1251352" cy="1285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" name="Google Shape;152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018767" y="703801"/>
            <a:ext cx="1682732" cy="30038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Google Shape;153;p16"/>
          <p:cNvPicPr preferRelativeResize="0"/>
          <p:nvPr/>
        </p:nvPicPr>
        <p:blipFill rotWithShape="1">
          <a:blip r:embed="rId8">
            <a:alphaModFix/>
          </a:blip>
          <a:srcRect b="3366" l="0" r="0" t="3366"/>
          <a:stretch/>
        </p:blipFill>
        <p:spPr>
          <a:xfrm>
            <a:off x="5036518" y="415464"/>
            <a:ext cx="1682732" cy="326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16"/>
          <p:cNvSpPr/>
          <p:nvPr/>
        </p:nvSpPr>
        <p:spPr>
          <a:xfrm>
            <a:off x="4500127" y="132506"/>
            <a:ext cx="745500" cy="7230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16"/>
          <p:cNvSpPr txBox="1"/>
          <p:nvPr/>
        </p:nvSpPr>
        <p:spPr>
          <a:xfrm>
            <a:off x="4727016" y="262948"/>
            <a:ext cx="291900" cy="4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8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56" name="Google Shape;156;p16"/>
          <p:cNvSpPr/>
          <p:nvPr/>
        </p:nvSpPr>
        <p:spPr>
          <a:xfrm>
            <a:off x="5087167" y="1819064"/>
            <a:ext cx="1590000" cy="3252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17"/>
          <p:cNvPicPr preferRelativeResize="0"/>
          <p:nvPr/>
        </p:nvPicPr>
        <p:blipFill rotWithShape="1">
          <a:blip r:embed="rId3">
            <a:alphaModFix/>
          </a:blip>
          <a:srcRect b="10976" l="28908" r="24949" t="15801"/>
          <a:stretch/>
        </p:blipFill>
        <p:spPr>
          <a:xfrm>
            <a:off x="1309199" y="0"/>
            <a:ext cx="2166042" cy="4457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17"/>
          <p:cNvSpPr txBox="1"/>
          <p:nvPr/>
        </p:nvSpPr>
        <p:spPr>
          <a:xfrm>
            <a:off x="7153525" y="4671550"/>
            <a:ext cx="18639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fr" sz="1800">
                <a:solidFill>
                  <a:schemeClr val="dk2"/>
                </a:solidFill>
              </a:rPr>
              <a:t>Page 5 sur 5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163" name="Google Shape;163;p17"/>
          <p:cNvPicPr preferRelativeResize="0"/>
          <p:nvPr/>
        </p:nvPicPr>
        <p:blipFill rotWithShape="1">
          <a:blip r:embed="rId4">
            <a:alphaModFix/>
          </a:blip>
          <a:srcRect b="5916" l="0" r="0" t="5916"/>
          <a:stretch/>
        </p:blipFill>
        <p:spPr>
          <a:xfrm>
            <a:off x="1516736" y="685354"/>
            <a:ext cx="1562629" cy="3086492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17"/>
          <p:cNvSpPr/>
          <p:nvPr/>
        </p:nvSpPr>
        <p:spPr>
          <a:xfrm>
            <a:off x="1014325" y="134324"/>
            <a:ext cx="702600" cy="73290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17"/>
          <p:cNvSpPr txBox="1"/>
          <p:nvPr/>
        </p:nvSpPr>
        <p:spPr>
          <a:xfrm>
            <a:off x="1228108" y="266556"/>
            <a:ext cx="274800" cy="4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fr" sz="2700">
                <a:solidFill>
                  <a:schemeClr val="lt1"/>
                </a:solidFill>
                <a:latin typeface="Barlow"/>
                <a:ea typeface="Barlow"/>
                <a:cs typeface="Barlow"/>
                <a:sym typeface="Barlow"/>
              </a:rPr>
              <a:t>9</a:t>
            </a:r>
            <a:endParaRPr b="1" sz="2700">
              <a:solidFill>
                <a:schemeClr val="lt1"/>
              </a:solidFill>
              <a:latin typeface="Barlow"/>
              <a:ea typeface="Barlow"/>
              <a:cs typeface="Barlow"/>
              <a:sym typeface="Barlow"/>
            </a:endParaRPr>
          </a:p>
        </p:txBody>
      </p:sp>
      <p:sp>
        <p:nvSpPr>
          <p:cNvPr id="166" name="Google Shape;166;p17"/>
          <p:cNvSpPr/>
          <p:nvPr/>
        </p:nvSpPr>
        <p:spPr>
          <a:xfrm>
            <a:off x="1979178" y="475406"/>
            <a:ext cx="678300" cy="732900"/>
          </a:xfrm>
          <a:prstGeom prst="ellipse">
            <a:avLst/>
          </a:prstGeom>
          <a:noFill/>
          <a:ln cap="flat" cmpd="sng" w="76200">
            <a:solidFill>
              <a:srgbClr val="00FF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7" name="Google Shape;167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-9341898">
            <a:off x="2451408" y="467139"/>
            <a:ext cx="1235226" cy="1241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E6334C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